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025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58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67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91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33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13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07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0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56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55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871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68109-94EF-4670-84FC-37BA4D65D4AF}" type="datetimeFigureOut">
              <a:rPr lang="ru-RU" smtClean="0"/>
              <a:t>15.12.2023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00FF7-80C9-4CDB-8A20-C390A94013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48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Приложение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OS-trainer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88727" y="4470400"/>
            <a:ext cx="3879273" cy="1542472"/>
          </a:xfrm>
        </p:spPr>
        <p:txBody>
          <a:bodyPr/>
          <a:lstStyle/>
          <a:p>
            <a:r>
              <a:rPr lang="ru-RU" dirty="0" smtClean="0"/>
              <a:t>Выполнили </a:t>
            </a:r>
            <a:r>
              <a:rPr lang="ru-RU" dirty="0" err="1" smtClean="0"/>
              <a:t>Тулусоева</a:t>
            </a:r>
            <a:r>
              <a:rPr lang="ru-RU" dirty="0" smtClean="0"/>
              <a:t> Юлия и Константинова Анастасия, студенты группы АСУ-23-1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45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Идея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513945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Наш обучающий собеседник по операционным системам, написанный на языке C++, представляет собой инновационное программное обеспечение, которое поможет пользователям лучше понять основы операционных систем. Собеседник предлагает интерактивные уроки, задания и тесты, чтобы помочь пользователям углубить свои знания в этой области.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736" y="2096655"/>
            <a:ext cx="3603335" cy="360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4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Необходимые скиллы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64200" cy="5129357"/>
          </a:xfrm>
        </p:spPr>
        <p:txBody>
          <a:bodyPr/>
          <a:lstStyle/>
          <a:p>
            <a:r>
              <a:rPr lang="ru-RU" dirty="0" smtClean="0"/>
              <a:t>Молиться;</a:t>
            </a:r>
          </a:p>
          <a:p>
            <a:r>
              <a:rPr lang="ru-RU" dirty="0" smtClean="0"/>
              <a:t>Танцевать с бубном;</a:t>
            </a:r>
          </a:p>
          <a:p>
            <a:r>
              <a:rPr lang="ru-RU" dirty="0" smtClean="0"/>
              <a:t>Не грустить(сильно)</a:t>
            </a:r>
          </a:p>
          <a:p>
            <a:r>
              <a:rPr lang="ru-RU" dirty="0" smtClean="0"/>
              <a:t>Не отчаиваться</a:t>
            </a:r>
          </a:p>
          <a:p>
            <a:r>
              <a:rPr lang="ru-RU" dirty="0" smtClean="0"/>
              <a:t>Верить в лучшее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91" y="1690688"/>
            <a:ext cx="5181600" cy="3615661"/>
          </a:xfrm>
        </p:spPr>
      </p:pic>
    </p:spTree>
    <p:extLst>
      <p:ext uri="{BB962C8B-B14F-4D97-AF65-F5344CB8AC3E}">
        <p14:creationId xmlns:p14="http://schemas.microsoft.com/office/powerpoint/2010/main" val="263899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Чуть менее полезные, чем предыдущие скиллы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Умение быстро адаптировать цель под свои навыки</a:t>
            </a:r>
          </a:p>
          <a:p>
            <a:r>
              <a:rPr lang="ru-RU" dirty="0" smtClean="0"/>
              <a:t>Библиотека </a:t>
            </a:r>
            <a:r>
              <a:rPr lang="ru-RU" dirty="0" err="1" smtClean="0"/>
              <a:t>WinAPI</a:t>
            </a:r>
            <a:r>
              <a:rPr lang="ru-RU" dirty="0" smtClean="0"/>
              <a:t> (которая </a:t>
            </a:r>
            <a:r>
              <a:rPr lang="ru-RU" dirty="0" err="1" smtClean="0"/>
              <a:t>windows.h</a:t>
            </a:r>
            <a:r>
              <a:rPr lang="ru-RU" dirty="0" smtClean="0"/>
              <a:t>)</a:t>
            </a:r>
          </a:p>
          <a:p>
            <a:r>
              <a:rPr lang="ru-RU" dirty="0" err="1" smtClean="0"/>
              <a:t>filesystem</a:t>
            </a:r>
            <a:r>
              <a:rPr lang="ru-RU" dirty="0" smtClean="0"/>
              <a:t> для работы с файлами</a:t>
            </a:r>
          </a:p>
          <a:p>
            <a:r>
              <a:rPr lang="ru-RU" dirty="0" err="1" smtClean="0"/>
              <a:t>fstream</a:t>
            </a:r>
            <a:r>
              <a:rPr lang="ru-RU" dirty="0" smtClean="0"/>
              <a:t> (нужны для интерфейса для чтения или записи из/в файла)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б</a:t>
            </a:r>
            <a:r>
              <a:rPr lang="ru-RU" dirty="0" smtClean="0"/>
              <a:t>иблиотека </a:t>
            </a:r>
            <a:r>
              <a:rPr lang="ru-RU" dirty="0" err="1" smtClean="0"/>
              <a:t>vector</a:t>
            </a:r>
            <a:r>
              <a:rPr lang="ru-RU" dirty="0" smtClean="0"/>
              <a:t> для создания динамического массива</a:t>
            </a:r>
          </a:p>
          <a:p>
            <a:r>
              <a:rPr lang="ru-RU" dirty="0" smtClean="0"/>
              <a:t>Библиотека </a:t>
            </a:r>
            <a:r>
              <a:rPr lang="en-US" dirty="0" err="1" smtClean="0"/>
              <a:t>stdio.h</a:t>
            </a:r>
            <a:r>
              <a:rPr lang="en-US" dirty="0" smtClean="0"/>
              <a:t> (</a:t>
            </a:r>
            <a:r>
              <a:rPr lang="ru-RU" dirty="0" smtClean="0"/>
              <a:t>ввод и вывод)</a:t>
            </a:r>
          </a:p>
          <a:p>
            <a:r>
              <a:rPr lang="en-US" dirty="0"/>
              <a:t>WM_SIZE </a:t>
            </a:r>
            <a:r>
              <a:rPr lang="ru-RU" dirty="0"/>
              <a:t>для </a:t>
            </a:r>
            <a:r>
              <a:rPr lang="ru-RU" dirty="0" smtClean="0"/>
              <a:t>размеров</a:t>
            </a:r>
          </a:p>
          <a:p>
            <a:r>
              <a:rPr lang="ru-RU" dirty="0" smtClean="0"/>
              <a:t>Использование </a:t>
            </a:r>
            <a:r>
              <a:rPr lang="en-US" dirty="0" err="1"/>
              <a:t>unicode</a:t>
            </a:r>
            <a:r>
              <a:rPr lang="en-US" dirty="0"/>
              <a:t> </a:t>
            </a:r>
            <a:r>
              <a:rPr lang="en-US" dirty="0" smtClean="0"/>
              <a:t>8</a:t>
            </a:r>
            <a:endParaRPr lang="ru-RU" dirty="0" smtClean="0"/>
          </a:p>
          <a:p>
            <a:r>
              <a:rPr lang="ru-RU" dirty="0" smtClean="0"/>
              <a:t>С++ 20 (Стандарт)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69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Выбрать С++ было большой ошибкой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71" y="1825625"/>
            <a:ext cx="8314658" cy="4351338"/>
          </a:xfrm>
        </p:spPr>
      </p:pic>
    </p:spTree>
    <p:extLst>
      <p:ext uri="{BB962C8B-B14F-4D97-AF65-F5344CB8AC3E}">
        <p14:creationId xmlns:p14="http://schemas.microsoft.com/office/powerpoint/2010/main" val="171703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Все стадии принятия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87" y="1404361"/>
            <a:ext cx="4629150" cy="27908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737" y="1404361"/>
            <a:ext cx="3467390" cy="27896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87" y="4193969"/>
            <a:ext cx="4629150" cy="252778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737" y="4193968"/>
            <a:ext cx="3518104" cy="266403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091" y="2733963"/>
            <a:ext cx="2440709" cy="24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8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Итог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" y="1690688"/>
            <a:ext cx="6068272" cy="470600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831" y="1921164"/>
            <a:ext cx="3966224" cy="39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4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Планы на будущее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137727" cy="4351338"/>
          </a:xfrm>
        </p:spPr>
        <p:txBody>
          <a:bodyPr/>
          <a:lstStyle/>
          <a:p>
            <a:r>
              <a:rPr lang="ru-RU" dirty="0" smtClean="0"/>
              <a:t>Мы обязательно сделаем </a:t>
            </a:r>
            <a:r>
              <a:rPr lang="en-US" dirty="0" err="1" smtClean="0"/>
              <a:t>os</a:t>
            </a:r>
            <a:r>
              <a:rPr lang="en-US" dirty="0" smtClean="0"/>
              <a:t>-trainer </a:t>
            </a:r>
            <a:r>
              <a:rPr lang="ru-RU" dirty="0" smtClean="0"/>
              <a:t>так, как мы хотели;</a:t>
            </a:r>
          </a:p>
          <a:p>
            <a:r>
              <a:rPr lang="ru-RU" dirty="0" smtClean="0"/>
              <a:t>Мы считаем, что изучение устройства операционных систем это классная прокачка мозга, а сделанное в формате игры обучение еще круче прокачает его)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44" y="1825625"/>
            <a:ext cx="3791239" cy="379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1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7101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#include &lt;</a:t>
            </a:r>
            <a:r>
              <a:rPr lang="en-US" dirty="0" err="1" smtClean="0"/>
              <a:t>iostream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int</a:t>
            </a:r>
            <a:r>
              <a:rPr lang="en-US" dirty="0" smtClean="0"/>
              <a:t> main() 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cout</a:t>
            </a:r>
            <a:r>
              <a:rPr lang="en-US" dirty="0" smtClean="0"/>
              <a:t> &lt;&lt; "</a:t>
            </a:r>
            <a:r>
              <a:rPr lang="ru-RU" dirty="0" smtClean="0">
                <a:solidFill>
                  <a:srgbClr val="FF0000"/>
                </a:solidFill>
              </a:rPr>
              <a:t>Сп</a:t>
            </a:r>
            <a:r>
              <a:rPr lang="ru-RU" dirty="0" smtClean="0">
                <a:solidFill>
                  <a:srgbClr val="FFC000"/>
                </a:solidFill>
              </a:rPr>
              <a:t>ас</a:t>
            </a:r>
            <a:r>
              <a:rPr lang="ru-RU" dirty="0" smtClean="0">
                <a:solidFill>
                  <a:srgbClr val="FFFF00"/>
                </a:solidFill>
              </a:rPr>
              <a:t>иб</a:t>
            </a:r>
            <a:r>
              <a:rPr lang="ru-RU" dirty="0" smtClean="0">
                <a:solidFill>
                  <a:srgbClr val="92D050"/>
                </a:solidFill>
              </a:rPr>
              <a:t>о за </a:t>
            </a:r>
            <a:r>
              <a:rPr lang="ru-RU" dirty="0" smtClean="0">
                <a:solidFill>
                  <a:srgbClr val="00B0F0"/>
                </a:solidFill>
              </a:rPr>
              <a:t>вни</a:t>
            </a:r>
            <a:r>
              <a:rPr lang="ru-RU" dirty="0" smtClean="0">
                <a:solidFill>
                  <a:srgbClr val="0070C0"/>
                </a:solidFill>
              </a:rPr>
              <a:t>ма</a:t>
            </a:r>
            <a:r>
              <a:rPr lang="ru-RU" dirty="0" smtClean="0">
                <a:solidFill>
                  <a:srgbClr val="7030A0"/>
                </a:solidFill>
              </a:rPr>
              <a:t>ние</a:t>
            </a:r>
            <a:r>
              <a:rPr lang="ru-RU" dirty="0" smtClean="0"/>
              <a:t>!" &lt;&lt;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endl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return 0;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861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188</Words>
  <Application>Microsoft Office PowerPoint</Application>
  <PresentationFormat>Широкоэкранный</PresentationFormat>
  <Paragraphs>27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Приложение OS-trainer</vt:lpstr>
      <vt:lpstr>Идея</vt:lpstr>
      <vt:lpstr>Необходимые скиллы</vt:lpstr>
      <vt:lpstr>Чуть менее полезные, чем предыдущие скиллы</vt:lpstr>
      <vt:lpstr>Выбрать С++ было большой ошибкой</vt:lpstr>
      <vt:lpstr>Все стадии принятия</vt:lpstr>
      <vt:lpstr>Итог</vt:lpstr>
      <vt:lpstr>Планы на будущее</vt:lpstr>
      <vt:lpstr>#include &lt;iostream&gt;  int main() {     std::cout &lt;&lt; "Спасибо за внимание!" &lt;&lt; std::endl;     return 0;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OS-trainer</dc:title>
  <dc:creator>Настя</dc:creator>
  <cp:lastModifiedBy>Настя</cp:lastModifiedBy>
  <cp:revision>5</cp:revision>
  <dcterms:created xsi:type="dcterms:W3CDTF">2023-12-15T03:12:36Z</dcterms:created>
  <dcterms:modified xsi:type="dcterms:W3CDTF">2023-12-15T04:04:20Z</dcterms:modified>
</cp:coreProperties>
</file>